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8" r:id="rId13"/>
    <p:sldId id="265" r:id="rId14"/>
    <p:sldId id="266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77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037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1647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521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95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312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206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885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445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2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977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78095-BB62-4978-8E52-B426ABF84C10}" type="datetimeFigureOut">
              <a:rPr lang="zh-CN" altLang="en-US" smtClean="0"/>
              <a:t>2017/8/5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F1252-5559-4DEF-8FFC-62A7E3AE13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46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Contest 12 by </a:t>
            </a:r>
            <a:r>
              <a:rPr lang="en-US" altLang="zh-CN" b="1" dirty="0" err="1"/>
              <a:t>Artorias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en-US" altLang="zh-CN" dirty="0" smtClean="0"/>
              <a:t>A</a:t>
            </a:r>
            <a:r>
              <a:rPr lang="zh-CN" altLang="en-US" dirty="0" smtClean="0"/>
              <a:t>组最后一场啦！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6369" y="3958432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12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E. Cows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206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zh-CN" dirty="0"/>
              <a:t>4.</a:t>
            </a:r>
            <a:r>
              <a:rPr lang="zh-CN" altLang="en-US" dirty="0"/>
              <a:t>考虑到另外一种情况，我们可以从别的循环里面调一个数字，进入这个循环之中，使交换代价更小。例如初始状态：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1 8 9 7 6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可分解为两个循环：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(1)(8 6 9 7)</a:t>
            </a:r>
            <a:r>
              <a:rPr lang="zh-CN" altLang="en-US" dirty="0"/>
              <a:t>，明显，第二个循环为</a:t>
            </a:r>
            <a:r>
              <a:rPr lang="en-US" altLang="zh-CN" dirty="0"/>
              <a:t>(8 6 9 7)</a:t>
            </a:r>
            <a:r>
              <a:rPr lang="zh-CN" altLang="en-US" dirty="0"/>
              <a:t>，最小的数字为</a:t>
            </a:r>
            <a:r>
              <a:rPr lang="en-US" altLang="zh-CN" dirty="0"/>
              <a:t>6</a:t>
            </a:r>
            <a:r>
              <a:rPr lang="zh-CN" altLang="en-US" dirty="0"/>
              <a:t>。我们可以抽调整个数列最小的数字</a:t>
            </a:r>
            <a:r>
              <a:rPr lang="en-US" altLang="zh-CN" dirty="0"/>
              <a:t>1</a:t>
            </a:r>
            <a:r>
              <a:rPr lang="zh-CN" altLang="en-US" dirty="0"/>
              <a:t>进入这个循环。使第二个循环变为：</a:t>
            </a:r>
            <a:r>
              <a:rPr lang="en-US" altLang="zh-CN" dirty="0"/>
              <a:t>(8 1 9 7)</a:t>
            </a:r>
            <a:r>
              <a:rPr lang="zh-CN" altLang="en-US" dirty="0"/>
              <a:t>。让这个</a:t>
            </a:r>
            <a:r>
              <a:rPr lang="en-US" altLang="zh-CN" dirty="0"/>
              <a:t>1</a:t>
            </a:r>
            <a:r>
              <a:rPr lang="zh-CN" altLang="en-US" dirty="0"/>
              <a:t>完成任务后，再和</a:t>
            </a:r>
            <a:r>
              <a:rPr lang="en-US" altLang="zh-CN" dirty="0"/>
              <a:t>6</a:t>
            </a:r>
            <a:r>
              <a:rPr lang="zh-CN" altLang="en-US" dirty="0"/>
              <a:t>交换，让</a:t>
            </a:r>
            <a:r>
              <a:rPr lang="en-US" altLang="zh-CN" dirty="0"/>
              <a:t>6</a:t>
            </a:r>
            <a:r>
              <a:rPr lang="zh-CN" altLang="en-US" dirty="0"/>
              <a:t>重新回到循环之后。这样做的代价明显是：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sum + min + (</a:t>
            </a:r>
            <a:r>
              <a:rPr lang="en-US" altLang="zh-CN" dirty="0" err="1"/>
              <a:t>len</a:t>
            </a:r>
            <a:r>
              <a:rPr lang="en-US" altLang="zh-CN" dirty="0"/>
              <a:t> + 1) * smallest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其中，</a:t>
            </a:r>
            <a:r>
              <a:rPr lang="en-US" altLang="zh-CN" dirty="0"/>
              <a:t>sum</a:t>
            </a:r>
            <a:r>
              <a:rPr lang="zh-CN" altLang="en-US" dirty="0"/>
              <a:t>为这个循环所有数字的和，</a:t>
            </a:r>
            <a:r>
              <a:rPr lang="en-US" altLang="zh-CN" dirty="0" err="1"/>
              <a:t>len</a:t>
            </a:r>
            <a:r>
              <a:rPr lang="zh-CN" altLang="en-US" dirty="0"/>
              <a:t>为长度，</a:t>
            </a:r>
            <a:r>
              <a:rPr lang="en-US" altLang="zh-CN" dirty="0"/>
              <a:t>min</a:t>
            </a:r>
            <a:r>
              <a:rPr lang="zh-CN" altLang="en-US" dirty="0"/>
              <a:t>为这个环里面最小的数字，</a:t>
            </a:r>
            <a:r>
              <a:rPr lang="en-US" altLang="zh-CN" dirty="0"/>
              <a:t>smallest</a:t>
            </a:r>
            <a:r>
              <a:rPr lang="zh-CN" altLang="en-US" dirty="0"/>
              <a:t>是整个数列最小的数字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lnSpc>
                <a:spcPct val="170000"/>
              </a:lnSpc>
            </a:pPr>
            <a:r>
              <a:rPr lang="en-US" altLang="zh-CN" dirty="0" smtClean="0"/>
              <a:t>5.</a:t>
            </a:r>
            <a:r>
              <a:rPr lang="zh-CN" altLang="en-US" dirty="0" smtClean="0"/>
              <a:t>因此，对一个循环的排序，其代价是</a:t>
            </a:r>
            <a:r>
              <a:rPr lang="en-US" altLang="zh-CN" dirty="0" smtClean="0"/>
              <a:t>sum – min + (</a:t>
            </a:r>
            <a:r>
              <a:rPr lang="en-US" altLang="zh-CN" dirty="0" err="1" smtClean="0"/>
              <a:t>len</a:t>
            </a:r>
            <a:r>
              <a:rPr lang="en-US" altLang="zh-CN" dirty="0" smtClean="0"/>
              <a:t> – 1) * min</a:t>
            </a:r>
            <a:r>
              <a:rPr lang="zh-CN" altLang="en-US" dirty="0" smtClean="0"/>
              <a:t>和</a:t>
            </a:r>
            <a:r>
              <a:rPr lang="en-US" altLang="zh-CN" dirty="0" smtClean="0"/>
              <a:t>sum + min + (</a:t>
            </a:r>
            <a:r>
              <a:rPr lang="en-US" altLang="zh-CN" dirty="0" err="1" smtClean="0"/>
              <a:t>len</a:t>
            </a:r>
            <a:r>
              <a:rPr lang="en-US" altLang="zh-CN" dirty="0" smtClean="0"/>
              <a:t> + 1) * smallest</a:t>
            </a:r>
            <a:r>
              <a:rPr lang="zh-CN" altLang="en-US" dirty="0" smtClean="0"/>
              <a:t>之中小的那个数字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4342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</a:t>
            </a:r>
            <a:r>
              <a:rPr lang="en-US" altLang="zh-CN" dirty="0"/>
              <a:t>Eating Candy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</a:t>
            </a:r>
            <a:r>
              <a:rPr lang="zh-CN" altLang="en-US" dirty="0"/>
              <a:t>（</a:t>
            </a:r>
            <a:r>
              <a:rPr lang="en-US" altLang="zh-CN" dirty="0"/>
              <a:t>&lt;=1e5</a:t>
            </a:r>
            <a:r>
              <a:rPr lang="zh-CN" altLang="en-US" dirty="0"/>
              <a:t>）个球排成一排， 每个球有一个</a:t>
            </a:r>
            <a:r>
              <a:rPr lang="en-US" altLang="zh-CN" dirty="0" err="1"/>
              <a:t>color_i</a:t>
            </a:r>
            <a:r>
              <a:rPr lang="en-US" altLang="zh-CN" dirty="0"/>
              <a:t> (&lt;= 1e6) </a:t>
            </a:r>
            <a:r>
              <a:rPr lang="zh-CN" altLang="en-US" dirty="0"/>
              <a:t>和 一个</a:t>
            </a:r>
            <a:r>
              <a:rPr lang="en-US" altLang="zh-CN" dirty="0" err="1"/>
              <a:t>value_i</a:t>
            </a:r>
            <a:r>
              <a:rPr lang="en-US" altLang="zh-CN" dirty="0"/>
              <a:t> (&lt;= 1e6). </a:t>
            </a:r>
            <a:r>
              <a:rPr lang="zh-CN" altLang="en-US" dirty="0"/>
              <a:t>要求将这些球分成若干组， 每一组的球的颜色互不相同， 位置连续的球才能放进同一组。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一个组的</a:t>
            </a:r>
            <a:r>
              <a:rPr lang="en-US" altLang="zh-CN" dirty="0"/>
              <a:t>score</a:t>
            </a:r>
            <a:r>
              <a:rPr lang="zh-CN" altLang="en-US" dirty="0"/>
              <a:t>是 整个组所有球的</a:t>
            </a:r>
            <a:r>
              <a:rPr lang="en-US" altLang="zh-CN" dirty="0"/>
              <a:t>value or</a:t>
            </a:r>
            <a:r>
              <a:rPr lang="zh-CN" altLang="en-US" dirty="0"/>
              <a:t>一下。 要</a:t>
            </a:r>
            <a:r>
              <a:rPr lang="zh-CN" altLang="en-US" dirty="0" smtClean="0"/>
              <a:t>让各个</a:t>
            </a:r>
            <a:r>
              <a:rPr lang="zh-CN" altLang="en-US" dirty="0"/>
              <a:t>组的</a:t>
            </a:r>
            <a:r>
              <a:rPr lang="en-US" altLang="zh-CN" dirty="0"/>
              <a:t>score</a:t>
            </a:r>
            <a:r>
              <a:rPr lang="zh-CN" altLang="en-US" dirty="0"/>
              <a:t>之和尽可能</a:t>
            </a:r>
            <a:r>
              <a:rPr lang="zh-CN" altLang="en-US" dirty="0" smtClean="0"/>
              <a:t>小。</a:t>
            </a:r>
            <a:r>
              <a:rPr lang="zh-CN" alt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539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C. Eating Candy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大致思路是 先用 </a:t>
            </a:r>
            <a:r>
              <a:rPr lang="en-US" altLang="zh-CN" dirty="0"/>
              <a:t>two pointer </a:t>
            </a:r>
            <a:r>
              <a:rPr lang="zh-CN" altLang="en-US" dirty="0"/>
              <a:t>处理出对于固定的右端点</a:t>
            </a:r>
            <a:r>
              <a:rPr lang="en-US" altLang="zh-CN" dirty="0"/>
              <a:t>r</a:t>
            </a:r>
            <a:r>
              <a:rPr lang="zh-CN" altLang="en-US" dirty="0"/>
              <a:t>，左端点最远是</a:t>
            </a:r>
            <a:r>
              <a:rPr lang="en-US" altLang="zh-CN" dirty="0"/>
              <a:t>l</a:t>
            </a:r>
            <a:r>
              <a:rPr lang="zh-CN" altLang="en-US" dirty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err="1"/>
              <a:t>dp</a:t>
            </a:r>
            <a:r>
              <a:rPr lang="en-US" altLang="zh-CN" dirty="0"/>
              <a:t>[r] </a:t>
            </a:r>
            <a:r>
              <a:rPr lang="zh-CN" altLang="en-US" dirty="0"/>
              <a:t>表示前</a:t>
            </a:r>
            <a:r>
              <a:rPr lang="en-US" altLang="zh-CN" dirty="0"/>
              <a:t>r</a:t>
            </a:r>
            <a:r>
              <a:rPr lang="zh-CN" altLang="en-US" dirty="0"/>
              <a:t>个的最优解，</a:t>
            </a:r>
            <a:r>
              <a:rPr lang="en-US" altLang="zh-CN" dirty="0" err="1"/>
              <a:t>dp</a:t>
            </a:r>
            <a:r>
              <a:rPr lang="en-US" altLang="zh-CN" dirty="0"/>
              <a:t>[r] = min(</a:t>
            </a:r>
            <a:r>
              <a:rPr lang="en-US" altLang="zh-CN" dirty="0" err="1"/>
              <a:t>dp</a:t>
            </a:r>
            <a:r>
              <a:rPr lang="en-US" altLang="zh-CN" dirty="0"/>
              <a:t>[k - 1] + cost(k, r)) l &lt;= k &lt;=r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因为 是或运算 </a:t>
            </a:r>
            <a:r>
              <a:rPr lang="en-US" altLang="zh-CN" dirty="0"/>
              <a:t>,cost(k, r) </a:t>
            </a:r>
            <a:r>
              <a:rPr lang="zh-CN" altLang="en-US" dirty="0"/>
              <a:t>随着</a:t>
            </a:r>
            <a:r>
              <a:rPr lang="en-US" altLang="zh-CN" dirty="0"/>
              <a:t>k</a:t>
            </a:r>
            <a:r>
              <a:rPr lang="zh-CN" altLang="en-US" dirty="0"/>
              <a:t>不断减小</a:t>
            </a:r>
            <a:r>
              <a:rPr lang="en-US" altLang="zh-CN" dirty="0"/>
              <a:t>, </a:t>
            </a:r>
            <a:r>
              <a:rPr lang="zh-CN" altLang="en-US" dirty="0"/>
              <a:t>最多改变 </a:t>
            </a:r>
            <a:r>
              <a:rPr lang="en-US" altLang="zh-CN" dirty="0"/>
              <a:t>20</a:t>
            </a:r>
            <a:r>
              <a:rPr lang="zh-CN" altLang="en-US" dirty="0"/>
              <a:t>次。 </a:t>
            </a:r>
            <a:r>
              <a:rPr lang="en-US" altLang="zh-CN" dirty="0" err="1"/>
              <a:t>xjb</a:t>
            </a:r>
            <a:r>
              <a:rPr lang="zh-CN" altLang="en-US" dirty="0"/>
              <a:t>乱搞二分一下就可以了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复杂度是</a:t>
            </a:r>
            <a:r>
              <a:rPr lang="en-US" altLang="zh-CN" dirty="0"/>
              <a:t>O(20 * </a:t>
            </a:r>
            <a:r>
              <a:rPr lang="en-US" altLang="zh-CN" dirty="0" err="1"/>
              <a:t>nlogn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32638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D. </a:t>
            </a:r>
            <a:r>
              <a:rPr lang="en-US" altLang="zh-CN" dirty="0"/>
              <a:t>Ruler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一共</a:t>
            </a:r>
            <a:r>
              <a:rPr lang="en-US" altLang="zh-CN" dirty="0"/>
              <a:t>K</a:t>
            </a:r>
            <a:r>
              <a:rPr lang="zh-CN" altLang="en-US" dirty="0"/>
              <a:t>个石子，两人轮流，有以下两种操作：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1. </a:t>
            </a:r>
            <a:r>
              <a:rPr lang="zh-CN" altLang="en-US" dirty="0"/>
              <a:t>取走</a:t>
            </a:r>
            <a:r>
              <a:rPr lang="en-US" altLang="zh-CN" dirty="0"/>
              <a:t>1</a:t>
            </a:r>
            <a:r>
              <a:rPr lang="zh-CN" altLang="en-US" dirty="0"/>
              <a:t>到</a:t>
            </a:r>
            <a:r>
              <a:rPr lang="en-US" altLang="zh-CN" dirty="0"/>
              <a:t>L</a:t>
            </a:r>
            <a:r>
              <a:rPr lang="zh-CN" altLang="en-US" dirty="0"/>
              <a:t>之间个数的石子</a:t>
            </a:r>
            <a:br>
              <a:rPr lang="zh-CN" altLang="en-US" dirty="0"/>
            </a:br>
            <a:r>
              <a:rPr lang="en-US" altLang="zh-CN" dirty="0"/>
              <a:t>2. </a:t>
            </a:r>
            <a:r>
              <a:rPr lang="zh-CN" altLang="en-US" dirty="0"/>
              <a:t>如果当前石子个数为偶数，可以将石子数减半</a:t>
            </a:r>
            <a:br>
              <a:rPr lang="zh-CN" altLang="en-US" dirty="0"/>
            </a:br>
            <a:endParaRPr lang="zh-CN" altLang="en-US" dirty="0"/>
          </a:p>
          <a:p>
            <a:r>
              <a:rPr lang="zh-CN" altLang="en-US" dirty="0"/>
              <a:t>假设双方足够聪明。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问先手必胜还是后手必胜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 smtClean="0"/>
              <a:t>L&lt;K</a:t>
            </a:r>
            <a:r>
              <a:rPr lang="en-US" altLang="zh-CN" dirty="0"/>
              <a:t>≤10^9</a:t>
            </a:r>
            <a:r>
              <a:rPr lang="zh-CN" altLang="en-US" dirty="0"/>
              <a:t>吧</a:t>
            </a:r>
          </a:p>
        </p:txBody>
      </p:sp>
    </p:spTree>
    <p:extLst>
      <p:ext uri="{BB962C8B-B14F-4D97-AF65-F5344CB8AC3E}">
        <p14:creationId xmlns:p14="http://schemas.microsoft.com/office/powerpoint/2010/main" val="3868631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D. Ruler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272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zh-CN" altLang="en-US" dirty="0"/>
              <a:t>假装没有第二种操作，</a:t>
            </a:r>
            <a:r>
              <a:rPr lang="en-US" altLang="zh-CN" dirty="0"/>
              <a:t>f(0)</a:t>
            </a:r>
            <a:r>
              <a:rPr lang="zh-CN" altLang="en-US" dirty="0"/>
              <a:t>为先手必败态，可以看出</a:t>
            </a:r>
            <a:r>
              <a:rPr lang="en-US" altLang="zh-CN" dirty="0"/>
              <a:t>f(k*(L+1))</a:t>
            </a:r>
            <a:r>
              <a:rPr lang="zh-CN" altLang="en-US" dirty="0"/>
              <a:t>都是必败态</a:t>
            </a:r>
            <a:r>
              <a:rPr lang="en-US" altLang="zh-CN" dirty="0"/>
              <a:t>(</a:t>
            </a:r>
            <a:r>
              <a:rPr lang="en-US" altLang="zh-CN" dirty="0" err="1"/>
              <a:t>k∈N</a:t>
            </a:r>
            <a:r>
              <a:rPr lang="en-US" altLang="zh-CN" dirty="0"/>
              <a:t>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现在加上第二种操作，对于</a:t>
            </a:r>
            <a:r>
              <a:rPr lang="en-US" altLang="zh-CN" dirty="0"/>
              <a:t>L</a:t>
            </a:r>
            <a:r>
              <a:rPr lang="zh-CN" altLang="en-US" dirty="0"/>
              <a:t>为奇数的情况，可以看出</a:t>
            </a:r>
            <a:r>
              <a:rPr lang="en-US" altLang="zh-CN" dirty="0"/>
              <a:t>f(0)</a:t>
            </a:r>
            <a:r>
              <a:rPr lang="zh-CN" altLang="en-US" dirty="0"/>
              <a:t>是，</a:t>
            </a:r>
            <a:r>
              <a:rPr lang="en-US" altLang="zh-CN" dirty="0"/>
              <a:t>L+1</a:t>
            </a:r>
            <a:r>
              <a:rPr lang="zh-CN" altLang="en-US" dirty="0"/>
              <a:t>为偶数并且多出来的</a:t>
            </a:r>
            <a:r>
              <a:rPr lang="en-US" altLang="zh-CN" dirty="0"/>
              <a:t>f((L+1)/2)</a:t>
            </a:r>
            <a:r>
              <a:rPr lang="zh-CN" altLang="en-US" dirty="0"/>
              <a:t>为必胜态，没什么影响，而</a:t>
            </a:r>
            <a:r>
              <a:rPr lang="en-US" altLang="zh-CN" dirty="0"/>
              <a:t>f(2*(L+1))</a:t>
            </a:r>
            <a:r>
              <a:rPr lang="zh-CN" altLang="en-US" dirty="0"/>
              <a:t>则因为</a:t>
            </a:r>
            <a:r>
              <a:rPr lang="en-US" altLang="zh-CN" dirty="0"/>
              <a:t>f(L+1)</a:t>
            </a:r>
            <a:r>
              <a:rPr lang="zh-CN" altLang="en-US" dirty="0"/>
              <a:t>是必败态，所以是必胜态，这时</a:t>
            </a:r>
            <a:r>
              <a:rPr lang="en-US" altLang="zh-CN" dirty="0"/>
              <a:t>f(2*(L+1)+1)</a:t>
            </a:r>
            <a:r>
              <a:rPr lang="zh-CN" altLang="en-US" dirty="0"/>
              <a:t>就负担起了它的职责，再继续推下去</a:t>
            </a:r>
            <a:r>
              <a:rPr lang="en-US" altLang="zh-CN" dirty="0"/>
              <a:t>(</a:t>
            </a:r>
            <a:r>
              <a:rPr lang="zh-CN" altLang="en-US" dirty="0"/>
              <a:t>容易看出其后的值都是奇数，所以不用管第二种操作</a:t>
            </a:r>
            <a:r>
              <a:rPr lang="en-US" altLang="zh-CN" dirty="0"/>
              <a:t>)</a:t>
            </a:r>
            <a:r>
              <a:rPr lang="zh-CN" altLang="en-US" dirty="0"/>
              <a:t>得到下面的结果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即</a:t>
            </a:r>
            <a:r>
              <a:rPr lang="en-US" altLang="zh-CN" dirty="0"/>
              <a:t>f(0)</a:t>
            </a:r>
            <a:r>
              <a:rPr lang="zh-CN" altLang="en-US" dirty="0"/>
              <a:t>，</a:t>
            </a:r>
            <a:r>
              <a:rPr lang="en-US" altLang="zh-CN" dirty="0"/>
              <a:t>f(L+1)</a:t>
            </a:r>
            <a:r>
              <a:rPr lang="zh-CN" altLang="en-US" dirty="0"/>
              <a:t>，</a:t>
            </a:r>
            <a:r>
              <a:rPr lang="en-US" altLang="zh-CN" dirty="0"/>
              <a:t>f(2*(L+1)+1)</a:t>
            </a:r>
            <a:r>
              <a:rPr lang="zh-CN" altLang="en-US" dirty="0"/>
              <a:t>，</a:t>
            </a:r>
            <a:r>
              <a:rPr lang="en-US" altLang="zh-CN" dirty="0"/>
              <a:t>f(3*(L+1)+1)</a:t>
            </a:r>
            <a:r>
              <a:rPr lang="zh-CN" altLang="en-US" dirty="0"/>
              <a:t>，</a:t>
            </a:r>
            <a:r>
              <a:rPr lang="en-US" altLang="zh-CN" dirty="0"/>
              <a:t>...</a:t>
            </a:r>
            <a:r>
              <a:rPr lang="zh-CN" altLang="en-US" dirty="0"/>
              <a:t>，</a:t>
            </a:r>
            <a:r>
              <a:rPr lang="en-US" altLang="zh-CN" dirty="0"/>
              <a:t>f(n*(L+1)+1)</a:t>
            </a:r>
            <a:r>
              <a:rPr lang="zh-CN" altLang="en-US" dirty="0"/>
              <a:t>为先手必败。要检验只要看</a:t>
            </a:r>
            <a:r>
              <a:rPr lang="en-US" altLang="zh-CN" dirty="0"/>
              <a:t>K</a:t>
            </a:r>
            <a:r>
              <a:rPr lang="zh-CN" altLang="en-US" dirty="0"/>
              <a:t>是不是</a:t>
            </a:r>
            <a:r>
              <a:rPr lang="en-US" altLang="zh-CN" dirty="0"/>
              <a:t>0</a:t>
            </a:r>
            <a:r>
              <a:rPr lang="zh-CN" altLang="en-US" dirty="0"/>
              <a:t>或者</a:t>
            </a:r>
            <a:r>
              <a:rPr lang="en-US" altLang="zh-CN" dirty="0"/>
              <a:t>L+1</a:t>
            </a:r>
            <a:r>
              <a:rPr lang="zh-CN" altLang="en-US" dirty="0"/>
              <a:t>，然后</a:t>
            </a:r>
            <a:r>
              <a:rPr lang="en-US" altLang="zh-CN" dirty="0"/>
              <a:t>K-1</a:t>
            </a:r>
            <a:r>
              <a:rPr lang="zh-CN" altLang="en-US" dirty="0"/>
              <a:t>是不是</a:t>
            </a:r>
            <a:r>
              <a:rPr lang="en-US" altLang="zh-CN" dirty="0"/>
              <a:t>(L+1)</a:t>
            </a:r>
            <a:r>
              <a:rPr lang="zh-CN" altLang="en-US" dirty="0"/>
              <a:t>的倍数（两倍以上）就行了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对于</a:t>
            </a:r>
            <a:r>
              <a:rPr lang="en-US" altLang="zh-CN" dirty="0"/>
              <a:t>L</a:t>
            </a:r>
            <a:r>
              <a:rPr lang="zh-CN" altLang="en-US" dirty="0"/>
              <a:t>为偶数的情况，类似的推导，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f(0)</a:t>
            </a:r>
            <a:r>
              <a:rPr lang="zh-CN" altLang="en-US" dirty="0"/>
              <a:t>，</a:t>
            </a:r>
            <a:r>
              <a:rPr lang="en-US" altLang="zh-CN" dirty="0"/>
              <a:t>f(L+1)</a:t>
            </a:r>
            <a:r>
              <a:rPr lang="zh-CN" altLang="en-US" dirty="0"/>
              <a:t>，</a:t>
            </a:r>
            <a:r>
              <a:rPr lang="en-US" altLang="zh-CN" dirty="0"/>
              <a:t>f(2*(L+1)+1)</a:t>
            </a:r>
            <a:r>
              <a:rPr lang="zh-CN" altLang="en-US" dirty="0"/>
              <a:t>，</a:t>
            </a:r>
            <a:r>
              <a:rPr lang="en-US" altLang="zh-CN" dirty="0"/>
              <a:t>f(3*(L+1)+1)</a:t>
            </a:r>
            <a:r>
              <a:rPr lang="zh-CN" altLang="en-US" dirty="0"/>
              <a:t>，</a:t>
            </a:r>
            <a:r>
              <a:rPr lang="en-US" altLang="zh-CN" dirty="0"/>
              <a:t>...</a:t>
            </a:r>
            <a:r>
              <a:rPr lang="zh-CN" altLang="en-US" dirty="0"/>
              <a:t>，</a:t>
            </a:r>
            <a:r>
              <a:rPr lang="en-US" altLang="zh-CN" dirty="0"/>
              <a:t>f(n*(L+1)+1)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式子和前面的一样，这是因为若有一个已有的必败态</a:t>
            </a:r>
            <a:r>
              <a:rPr lang="en-US" altLang="zh-CN" dirty="0"/>
              <a:t>A</a:t>
            </a:r>
            <a:r>
              <a:rPr lang="zh-CN" altLang="en-US" dirty="0"/>
              <a:t>会通过操作二来影响到以后的状态</a:t>
            </a:r>
            <a:r>
              <a:rPr lang="en-US" altLang="zh-CN" dirty="0"/>
              <a:t>B</a:t>
            </a:r>
            <a:r>
              <a:rPr lang="zh-CN" altLang="en-US" dirty="0"/>
              <a:t>的话，必有</a:t>
            </a:r>
            <a:r>
              <a:rPr lang="en-US" altLang="zh-CN" dirty="0"/>
              <a:t>2*(a*(2*k+1)+1)=(2*b+1)*(2*k+1)+1 </a:t>
            </a:r>
            <a:r>
              <a:rPr lang="zh-CN" altLang="en-US" dirty="0"/>
              <a:t>其中</a:t>
            </a:r>
            <a:r>
              <a:rPr lang="en-US" altLang="zh-CN" dirty="0"/>
              <a:t>2*k+1=L+1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移项则有</a:t>
            </a:r>
            <a:r>
              <a:rPr lang="en-US" altLang="zh-CN" dirty="0"/>
              <a:t>(2*(b-a)+1)*(2*k+1)=1</a:t>
            </a:r>
            <a:r>
              <a:rPr lang="zh-CN" altLang="en-US" dirty="0"/>
              <a:t>，只有</a:t>
            </a:r>
            <a:r>
              <a:rPr lang="en-US" altLang="zh-CN" dirty="0"/>
              <a:t>a=b</a:t>
            </a:r>
            <a:r>
              <a:rPr lang="zh-CN" altLang="en-US" dirty="0"/>
              <a:t>并且</a:t>
            </a:r>
            <a:r>
              <a:rPr lang="en-US" altLang="zh-CN" dirty="0"/>
              <a:t>k=0</a:t>
            </a:r>
            <a:r>
              <a:rPr lang="zh-CN" altLang="en-US" dirty="0"/>
              <a:t>的情况，显然可以无视了。</a:t>
            </a:r>
          </a:p>
        </p:txBody>
      </p:sp>
    </p:spTree>
    <p:extLst>
      <p:ext uri="{BB962C8B-B14F-4D97-AF65-F5344CB8AC3E}">
        <p14:creationId xmlns:p14="http://schemas.microsoft.com/office/powerpoint/2010/main" val="666646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A. </a:t>
            </a:r>
            <a:r>
              <a:rPr lang="en-US" altLang="zh-CN" dirty="0"/>
              <a:t>Construction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给出一个</a:t>
            </a:r>
            <a:r>
              <a:rPr lang="en-US" altLang="zh-CN" dirty="0"/>
              <a:t>N * N</a:t>
            </a:r>
            <a:r>
              <a:rPr lang="zh-CN" altLang="en-US" dirty="0"/>
              <a:t>的网格。初始状态每个格子都是</a:t>
            </a:r>
            <a:r>
              <a:rPr lang="en-US" altLang="zh-CN" dirty="0"/>
              <a:t>0.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共</a:t>
            </a:r>
            <a:r>
              <a:rPr lang="en-US" altLang="zh-CN" dirty="0"/>
              <a:t>q</a:t>
            </a:r>
            <a:r>
              <a:rPr lang="zh-CN" altLang="en-US" dirty="0"/>
              <a:t>个操作。有以下两种：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）：将一个指定的矩形（ 左上角（</a:t>
            </a:r>
            <a:r>
              <a:rPr lang="en-US" altLang="zh-CN" dirty="0"/>
              <a:t>x1,y1) </a:t>
            </a:r>
            <a:r>
              <a:rPr lang="zh-CN" altLang="en-US" dirty="0"/>
              <a:t>右下角</a:t>
            </a:r>
            <a:r>
              <a:rPr lang="en-US" altLang="zh-CN" dirty="0"/>
              <a:t>(x2,y2) </a:t>
            </a:r>
            <a:r>
              <a:rPr lang="zh-CN" altLang="en-US" dirty="0"/>
              <a:t>）中所有的格子都加</a:t>
            </a:r>
            <a:r>
              <a:rPr lang="en-US" altLang="zh-CN" dirty="0"/>
              <a:t>1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）：询问一个指定矩形内的和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N &lt;= 1e4, q &lt;= 1e5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7900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A. Construction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首先通过容斥原理，把操作转为对左上角的一个矩形</a:t>
            </a:r>
            <a:r>
              <a:rPr lang="en-US" altLang="zh-CN" dirty="0"/>
              <a:t>+1</a:t>
            </a:r>
            <a:r>
              <a:rPr lang="zh-CN" altLang="en-US" dirty="0"/>
              <a:t>，</a:t>
            </a:r>
            <a:r>
              <a:rPr lang="en-US" altLang="zh-CN" dirty="0"/>
              <a:t>-1</a:t>
            </a:r>
            <a:r>
              <a:rPr lang="zh-CN" altLang="en-US" dirty="0"/>
              <a:t>，询问总和。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x</a:t>
            </a:r>
            <a:r>
              <a:rPr lang="zh-CN" altLang="en-US" dirty="0"/>
              <a:t>表示行，</a:t>
            </a:r>
            <a:r>
              <a:rPr lang="en-US" altLang="zh-CN" dirty="0"/>
              <a:t>y</a:t>
            </a:r>
            <a:r>
              <a:rPr lang="zh-CN" altLang="en-US" dirty="0"/>
              <a:t>表示列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考虑一次</a:t>
            </a:r>
            <a:r>
              <a:rPr lang="en-US" altLang="zh-CN" dirty="0"/>
              <a:t>+1</a:t>
            </a:r>
            <a:r>
              <a:rPr lang="zh-CN" altLang="en-US" dirty="0"/>
              <a:t>或</a:t>
            </a:r>
            <a:r>
              <a:rPr lang="en-US" altLang="zh-CN" dirty="0"/>
              <a:t>-1</a:t>
            </a:r>
            <a:r>
              <a:rPr lang="zh-CN" altLang="en-US" dirty="0"/>
              <a:t>的矩形</a:t>
            </a:r>
            <a:r>
              <a:rPr lang="en-US" altLang="zh-CN" dirty="0"/>
              <a:t>A</a:t>
            </a:r>
            <a:r>
              <a:rPr lang="zh-CN" altLang="en-US" dirty="0"/>
              <a:t>，对之后某一次查询的矩形</a:t>
            </a:r>
            <a:r>
              <a:rPr lang="en-US" altLang="zh-CN" dirty="0"/>
              <a:t>B</a:t>
            </a:r>
            <a:r>
              <a:rPr lang="zh-CN" altLang="en-US" dirty="0"/>
              <a:t>的贡献。我们发现只有可能是如下四种情况的一种：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/>
              <a:t>A</a:t>
            </a:r>
            <a:r>
              <a:rPr lang="zh-CN" altLang="en-US" dirty="0"/>
              <a:t>包含于</a:t>
            </a:r>
            <a:r>
              <a:rPr lang="en-US" altLang="zh-CN" dirty="0"/>
              <a:t>B</a:t>
            </a:r>
            <a:r>
              <a:rPr lang="zh-CN" altLang="en-US" dirty="0"/>
              <a:t>，贡献为</a:t>
            </a:r>
            <a:r>
              <a:rPr lang="en-US" altLang="zh-CN" dirty="0" err="1"/>
              <a:t>x_A</a:t>
            </a:r>
            <a:r>
              <a:rPr lang="en-US" altLang="zh-CN" dirty="0"/>
              <a:t> * </a:t>
            </a:r>
            <a:r>
              <a:rPr lang="en-US" altLang="zh-CN" dirty="0" err="1"/>
              <a:t>y_A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r>
              <a:rPr lang="en-US" altLang="zh-CN" dirty="0"/>
              <a:t>A</a:t>
            </a:r>
            <a:r>
              <a:rPr lang="zh-CN" altLang="en-US" dirty="0"/>
              <a:t>与</a:t>
            </a:r>
            <a:r>
              <a:rPr lang="en-US" altLang="zh-CN" dirty="0"/>
              <a:t>B</a:t>
            </a:r>
            <a:r>
              <a:rPr lang="zh-CN" altLang="en-US" dirty="0"/>
              <a:t>交叉，且</a:t>
            </a:r>
            <a:r>
              <a:rPr lang="en-US" altLang="zh-CN" dirty="0" err="1"/>
              <a:t>x_A</a:t>
            </a:r>
            <a:r>
              <a:rPr lang="en-US" altLang="zh-CN" dirty="0"/>
              <a:t> &lt; </a:t>
            </a:r>
            <a:r>
              <a:rPr lang="en-US" altLang="zh-CN" dirty="0" err="1"/>
              <a:t>x_B</a:t>
            </a:r>
            <a:r>
              <a:rPr lang="zh-CN" altLang="en-US" dirty="0"/>
              <a:t>，贡献为</a:t>
            </a:r>
            <a:r>
              <a:rPr lang="en-US" altLang="zh-CN" dirty="0" err="1"/>
              <a:t>x_A</a:t>
            </a:r>
            <a:r>
              <a:rPr lang="en-US" altLang="zh-CN" dirty="0"/>
              <a:t> * </a:t>
            </a:r>
            <a:r>
              <a:rPr lang="en-US" altLang="zh-CN" dirty="0" err="1"/>
              <a:t>y_B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r>
              <a:rPr lang="en-US" altLang="zh-CN" dirty="0"/>
              <a:t>A</a:t>
            </a:r>
            <a:r>
              <a:rPr lang="zh-CN" altLang="en-US" dirty="0"/>
              <a:t>与</a:t>
            </a:r>
            <a:r>
              <a:rPr lang="en-US" altLang="zh-CN" dirty="0"/>
              <a:t>B</a:t>
            </a:r>
            <a:r>
              <a:rPr lang="zh-CN" altLang="en-US" dirty="0"/>
              <a:t>交叉，且</a:t>
            </a:r>
            <a:r>
              <a:rPr lang="en-US" altLang="zh-CN" dirty="0" err="1"/>
              <a:t>x_A</a:t>
            </a:r>
            <a:r>
              <a:rPr lang="en-US" altLang="zh-CN" dirty="0"/>
              <a:t> &gt; </a:t>
            </a:r>
            <a:r>
              <a:rPr lang="en-US" altLang="zh-CN" dirty="0" err="1"/>
              <a:t>x_B</a:t>
            </a:r>
            <a:r>
              <a:rPr lang="zh-CN" altLang="en-US" dirty="0"/>
              <a:t>，贡献为</a:t>
            </a:r>
            <a:r>
              <a:rPr lang="en-US" altLang="zh-CN" dirty="0" err="1"/>
              <a:t>y_A</a:t>
            </a:r>
            <a:r>
              <a:rPr lang="en-US" altLang="zh-CN" dirty="0"/>
              <a:t> * </a:t>
            </a:r>
            <a:r>
              <a:rPr lang="en-US" altLang="zh-CN" dirty="0" err="1"/>
              <a:t>x_B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</a:t>
            </a:r>
            <a:r>
              <a:rPr lang="en-US" altLang="zh-CN" dirty="0"/>
              <a:t>B</a:t>
            </a:r>
            <a:r>
              <a:rPr lang="zh-CN" altLang="en-US" dirty="0"/>
              <a:t>包含于</a:t>
            </a:r>
            <a:r>
              <a:rPr lang="en-US" altLang="zh-CN" dirty="0"/>
              <a:t>A</a:t>
            </a:r>
            <a:r>
              <a:rPr lang="zh-CN" altLang="en-US" dirty="0"/>
              <a:t>，贡献为</a:t>
            </a:r>
            <a:r>
              <a:rPr lang="en-US" altLang="zh-CN" dirty="0" err="1"/>
              <a:t>x_B</a:t>
            </a:r>
            <a:r>
              <a:rPr lang="en-US" altLang="zh-CN" dirty="0"/>
              <a:t> * </a:t>
            </a:r>
            <a:r>
              <a:rPr lang="en-US" altLang="zh-CN" dirty="0" err="1"/>
              <a:t>y_B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6154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A. Construction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因此，对于每一次</a:t>
            </a:r>
            <a:r>
              <a:rPr lang="en-US" altLang="zh-CN" dirty="0"/>
              <a:t>+1</a:t>
            </a:r>
            <a:r>
              <a:rPr lang="zh-CN" altLang="en-US" dirty="0"/>
              <a:t>（</a:t>
            </a:r>
            <a:r>
              <a:rPr lang="en-US" altLang="zh-CN" dirty="0"/>
              <a:t>-1</a:t>
            </a:r>
            <a:r>
              <a:rPr lang="zh-CN" altLang="en-US" dirty="0"/>
              <a:t>同理）的矩阵</a:t>
            </a:r>
            <a:r>
              <a:rPr lang="en-US" altLang="zh-CN" dirty="0"/>
              <a:t>(x, y)</a:t>
            </a:r>
            <a:r>
              <a:rPr lang="zh-CN" altLang="en-US" dirty="0"/>
              <a:t>，我们更新四个树状数组，分别对应四个区域：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）左上角：</a:t>
            </a:r>
            <a:r>
              <a:rPr lang="en-US" altLang="zh-CN" dirty="0"/>
              <a:t>+1</a:t>
            </a:r>
            <a:r>
              <a:rPr lang="zh-CN" altLang="en-US" dirty="0"/>
              <a:t>，查询时乘矩阵大小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）左下角：</a:t>
            </a:r>
            <a:r>
              <a:rPr lang="en-US" altLang="zh-CN" dirty="0"/>
              <a:t>+x</a:t>
            </a:r>
            <a:r>
              <a:rPr lang="zh-CN" altLang="en-US" dirty="0"/>
              <a:t>，查询时乘</a:t>
            </a:r>
            <a:r>
              <a:rPr lang="en-US" altLang="zh-CN" dirty="0"/>
              <a:t>y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）右上角：</a:t>
            </a:r>
            <a:r>
              <a:rPr lang="en-US" altLang="zh-CN" dirty="0"/>
              <a:t>+y</a:t>
            </a:r>
            <a:r>
              <a:rPr lang="zh-CN" altLang="en-US" dirty="0"/>
              <a:t>，查询时乘</a:t>
            </a:r>
            <a:r>
              <a:rPr lang="en-US" altLang="zh-CN" dirty="0"/>
              <a:t>x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（</a:t>
            </a:r>
            <a:r>
              <a:rPr lang="en-US" altLang="zh-CN" dirty="0"/>
              <a:t>4</a:t>
            </a:r>
            <a:r>
              <a:rPr lang="zh-CN" altLang="en-US" dirty="0"/>
              <a:t>）右下角：</a:t>
            </a:r>
            <a:r>
              <a:rPr lang="en-US" altLang="zh-CN" dirty="0"/>
              <a:t>+</a:t>
            </a:r>
            <a:r>
              <a:rPr lang="en-US" altLang="zh-CN" dirty="0" err="1"/>
              <a:t>xy</a:t>
            </a:r>
            <a:r>
              <a:rPr lang="zh-CN" altLang="en-US" dirty="0"/>
              <a:t>，查询时乘</a:t>
            </a:r>
            <a:r>
              <a:rPr lang="en-US" altLang="zh-CN" dirty="0"/>
              <a:t>1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使用二维树状数组即可。</a:t>
            </a:r>
            <a:r>
              <a:rPr lang="en-US" altLang="zh-CN" dirty="0"/>
              <a:t>【</a:t>
            </a:r>
            <a:r>
              <a:rPr lang="zh-CN" altLang="en-US" dirty="0"/>
              <a:t>如果你认为是树套树也可以</a:t>
            </a:r>
            <a:r>
              <a:rPr lang="en-US" altLang="zh-CN" dirty="0"/>
              <a:t>】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0135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G. Fans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一个长为</a:t>
            </a:r>
            <a:r>
              <a:rPr lang="en-US" altLang="zh-CN" dirty="0"/>
              <a:t>N(&lt;= 1e5)</a:t>
            </a:r>
            <a:r>
              <a:rPr lang="zh-CN" altLang="en-US" dirty="0"/>
              <a:t>序列的</a:t>
            </a:r>
            <a:r>
              <a:rPr lang="en-US" altLang="zh-CN" dirty="0"/>
              <a:t>A</a:t>
            </a:r>
            <a:r>
              <a:rPr lang="zh-CN" altLang="en-US" dirty="0"/>
              <a:t>， </a:t>
            </a:r>
            <a:r>
              <a:rPr lang="en-US" altLang="zh-CN" dirty="0"/>
              <a:t>Ai &lt;= 1000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>3</a:t>
            </a:r>
            <a:r>
              <a:rPr lang="zh-CN" altLang="en-US" dirty="0"/>
              <a:t>种操作：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1. l r k </a:t>
            </a:r>
            <a:r>
              <a:rPr lang="zh-CN" altLang="en-US" dirty="0"/>
              <a:t>把 区间 </a:t>
            </a:r>
            <a:r>
              <a:rPr lang="en-US" altLang="zh-CN" dirty="0"/>
              <a:t>[l, r]</a:t>
            </a:r>
            <a:r>
              <a:rPr lang="zh-CN" altLang="en-US" dirty="0"/>
              <a:t>的数 都 </a:t>
            </a:r>
            <a:r>
              <a:rPr lang="en-US" altLang="zh-CN" dirty="0"/>
              <a:t>k</a:t>
            </a:r>
            <a:r>
              <a:rPr lang="zh-CN" altLang="en-US" dirty="0"/>
              <a:t>次方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2. l r x </a:t>
            </a:r>
            <a:r>
              <a:rPr lang="zh-CN" altLang="en-US" dirty="0"/>
              <a:t>把 区间</a:t>
            </a:r>
            <a:r>
              <a:rPr lang="en-US" altLang="zh-CN" dirty="0"/>
              <a:t>[l, r] </a:t>
            </a:r>
            <a:r>
              <a:rPr lang="zh-CN" altLang="en-US" dirty="0"/>
              <a:t>的数都乘以</a:t>
            </a:r>
            <a:r>
              <a:rPr lang="en-US" altLang="zh-CN" dirty="0"/>
              <a:t>x &lt;=1000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>3. </a:t>
            </a:r>
            <a:r>
              <a:rPr lang="zh-CN" altLang="en-US" dirty="0"/>
              <a:t>询问</a:t>
            </a:r>
            <a:r>
              <a:rPr lang="en-US" altLang="zh-CN" dirty="0"/>
              <a:t>[l, r]</a:t>
            </a:r>
            <a:r>
              <a:rPr lang="zh-CN" altLang="en-US" dirty="0"/>
              <a:t>的数的乘积。 </a:t>
            </a:r>
            <a:r>
              <a:rPr lang="en-US" altLang="zh-CN" dirty="0"/>
              <a:t>mod 1e9 + 7.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466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G. Fans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先求出 模数的原根</a:t>
            </a:r>
            <a:r>
              <a:rPr lang="en-US" altLang="zh-CN" dirty="0"/>
              <a:t>g</a:t>
            </a:r>
            <a:r>
              <a:rPr lang="zh-CN" altLang="en-US" dirty="0"/>
              <a:t>，用</a:t>
            </a:r>
            <a:r>
              <a:rPr lang="en-US" altLang="zh-CN" dirty="0"/>
              <a:t>BSGS</a:t>
            </a:r>
            <a:r>
              <a:rPr lang="zh-CN" altLang="en-US" dirty="0"/>
              <a:t>算法 预处理</a:t>
            </a:r>
            <a:r>
              <a:rPr lang="en-US" altLang="zh-CN" dirty="0"/>
              <a:t>1-1000 </a:t>
            </a:r>
            <a:r>
              <a:rPr lang="zh-CN" altLang="en-US" dirty="0"/>
              <a:t>是</a:t>
            </a:r>
            <a:r>
              <a:rPr lang="en-US" altLang="zh-CN" dirty="0"/>
              <a:t>g</a:t>
            </a:r>
            <a:r>
              <a:rPr lang="zh-CN" altLang="en-US" dirty="0"/>
              <a:t>的多少次方，然后把每个数 变成 原根的多少次， 然后就变成线段树 区间加 和 乘， 询问区间和的 裸题了</a:t>
            </a:r>
          </a:p>
        </p:txBody>
      </p:sp>
    </p:spTree>
    <p:extLst>
      <p:ext uri="{BB962C8B-B14F-4D97-AF65-F5344CB8AC3E}">
        <p14:creationId xmlns:p14="http://schemas.microsoft.com/office/powerpoint/2010/main" val="3662304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预期难度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F&lt;ABCDEGH</a:t>
            </a:r>
          </a:p>
          <a:p>
            <a:endParaRPr lang="en-US" altLang="zh-CN" dirty="0"/>
          </a:p>
          <a:p>
            <a:r>
              <a:rPr lang="zh-CN" altLang="en-US" dirty="0" smtClean="0"/>
              <a:t>感觉除了</a:t>
            </a:r>
            <a:r>
              <a:rPr lang="en-US" altLang="zh-CN" dirty="0" smtClean="0"/>
              <a:t>F</a:t>
            </a:r>
            <a:r>
              <a:rPr lang="zh-CN" altLang="en-US" dirty="0" smtClean="0"/>
              <a:t>之外都没有很简单，不过也没有很难？（真的吗？）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4620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B. </a:t>
            </a:r>
            <a:r>
              <a:rPr lang="en-US" altLang="zh-CN" dirty="0"/>
              <a:t>Poly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让你构造一个凸</a:t>
            </a:r>
            <a:r>
              <a:rPr lang="en-US" altLang="zh-CN" dirty="0" smtClean="0"/>
              <a:t>n</a:t>
            </a:r>
            <a:r>
              <a:rPr lang="zh-CN" altLang="en-US" dirty="0" smtClean="0"/>
              <a:t>边形</a:t>
            </a:r>
            <a:endParaRPr lang="en-US" altLang="zh-CN" dirty="0" smtClean="0"/>
          </a:p>
          <a:p>
            <a:r>
              <a:rPr lang="zh-CN" altLang="en-US" dirty="0" smtClean="0"/>
              <a:t>每个内角都一样，每个边的长度都不同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（</a:t>
            </a:r>
            <a:r>
              <a:rPr lang="en-US" altLang="zh-CN" dirty="0" err="1" smtClean="0"/>
              <a:t>fengsuiyan</a:t>
            </a:r>
            <a:r>
              <a:rPr lang="zh-CN" altLang="en-US" dirty="0" smtClean="0"/>
              <a:t>：“我来给你们组出个签到题啊”）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3896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B. Poly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出完之后，惊奇的发现</a:t>
            </a:r>
            <a:r>
              <a:rPr lang="en-US" altLang="zh-CN" dirty="0" smtClean="0"/>
              <a:t>JSB</a:t>
            </a:r>
            <a:r>
              <a:rPr lang="zh-CN" altLang="en-US" dirty="0" smtClean="0"/>
              <a:t>学长在</a:t>
            </a:r>
            <a:r>
              <a:rPr lang="en-US" altLang="zh-CN" dirty="0" err="1" smtClean="0"/>
              <a:t>cf</a:t>
            </a:r>
            <a:r>
              <a:rPr lang="zh-CN" altLang="en-US" dirty="0" smtClean="0"/>
              <a:t>上做过这个题</a:t>
            </a:r>
            <a:r>
              <a:rPr lang="en-US" altLang="zh-CN" dirty="0" smtClean="0"/>
              <a:t>…</a:t>
            </a:r>
          </a:p>
          <a:p>
            <a:endParaRPr lang="en-US" altLang="zh-CN" dirty="0"/>
          </a:p>
          <a:p>
            <a:r>
              <a:rPr lang="en-US" altLang="zh-CN" dirty="0" smtClean="0"/>
              <a:t>@</a:t>
            </a:r>
            <a:r>
              <a:rPr lang="en-US" altLang="zh-CN" smtClean="0"/>
              <a:t>jiangshibiao</a:t>
            </a:r>
          </a:p>
          <a:p>
            <a:r>
              <a:rPr lang="en-US" altLang="zh-CN" dirty="0" smtClean="0"/>
              <a:t>@</a:t>
            </a:r>
            <a:r>
              <a:rPr lang="en-US" altLang="zh-CN" dirty="0" err="1" smtClean="0"/>
              <a:t>jtjl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04467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实际</a:t>
            </a:r>
            <a:r>
              <a:rPr lang="zh-CN" altLang="en-US" dirty="0" smtClean="0"/>
              <a:t>难度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52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F.</a:t>
            </a:r>
            <a:r>
              <a:rPr lang="en-US" altLang="zh-CN" dirty="0"/>
              <a:t> Happy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给定一个数列，前一个数字是后一个数字的因子</a:t>
            </a:r>
            <a:endParaRPr lang="en-US" altLang="zh-CN" dirty="0" smtClean="0"/>
          </a:p>
          <a:p>
            <a:r>
              <a:rPr lang="zh-CN" altLang="en-US" dirty="0" smtClean="0"/>
              <a:t>每个元素的范围是</a:t>
            </a:r>
            <a:r>
              <a:rPr lang="en-US" altLang="zh-CN" dirty="0" smtClean="0"/>
              <a:t>1——N</a:t>
            </a:r>
          </a:p>
          <a:p>
            <a:r>
              <a:rPr lang="zh-CN" altLang="en-US" dirty="0" smtClean="0"/>
              <a:t>求长度为</a:t>
            </a:r>
            <a:r>
              <a:rPr lang="en-US" altLang="zh-CN" dirty="0" smtClean="0"/>
              <a:t>M</a:t>
            </a:r>
            <a:r>
              <a:rPr lang="zh-CN" altLang="en-US" dirty="0" smtClean="0"/>
              <a:t>的数列数量为多少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9321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F. Happy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签到题</a:t>
            </a:r>
            <a:endParaRPr lang="en-US" altLang="zh-CN" dirty="0" smtClean="0"/>
          </a:p>
          <a:p>
            <a:r>
              <a:rPr lang="zh-CN" altLang="en-US" dirty="0" smtClean="0"/>
              <a:t>按照筛法的方式瞎</a:t>
            </a:r>
            <a:r>
              <a:rPr lang="en-US" altLang="zh-CN" dirty="0" err="1" smtClean="0"/>
              <a:t>dp</a:t>
            </a:r>
            <a:r>
              <a:rPr lang="zh-CN" altLang="en-US" dirty="0" smtClean="0"/>
              <a:t>一下就好了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8900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H. Balls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/>
              <a:t>有</a:t>
            </a:r>
            <a:r>
              <a:rPr lang="en-US" altLang="zh-CN" dirty="0"/>
              <a:t>n</a:t>
            </a:r>
            <a:r>
              <a:rPr lang="zh-CN" altLang="en-US" dirty="0"/>
              <a:t>种物品，每种物品有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个。还有多个容量自定的箱子，每个箱子只能装同一种物品。要求用最少的箱子把所有物品装下，并且两两箱子内装的物品数量差值小于等于</a:t>
            </a:r>
            <a:r>
              <a:rPr lang="en-US" altLang="zh-CN" dirty="0"/>
              <a:t>1</a:t>
            </a:r>
            <a:r>
              <a:rPr lang="zh-CN" altLang="en-US" dirty="0"/>
              <a:t>。（</a:t>
            </a:r>
            <a:r>
              <a:rPr lang="en-US" altLang="zh-CN" dirty="0"/>
              <a:t>1&lt;=a[</a:t>
            </a:r>
            <a:r>
              <a:rPr lang="en-US" altLang="zh-CN" dirty="0" err="1"/>
              <a:t>i</a:t>
            </a:r>
            <a:r>
              <a:rPr lang="en-US" altLang="zh-CN" dirty="0"/>
              <a:t>]&lt;=1e9,1&lt;=n&lt;=500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49630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H. Balls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9530"/>
            <a:ext cx="10515600" cy="527124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/>
              <a:t>1.</a:t>
            </a:r>
            <a:r>
              <a:rPr lang="zh-CN" altLang="en-US" dirty="0"/>
              <a:t>找出最小的</a:t>
            </a:r>
            <a:r>
              <a:rPr lang="en-US" altLang="zh-CN" dirty="0"/>
              <a:t>a[k]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>2.</a:t>
            </a:r>
            <a:r>
              <a:rPr lang="zh-CN" altLang="en-US" dirty="0"/>
              <a:t>从小到大枚举</a:t>
            </a:r>
            <a:r>
              <a:rPr lang="en-US" altLang="zh-CN" dirty="0"/>
              <a:t>a[k]</a:t>
            </a:r>
            <a:r>
              <a:rPr lang="zh-CN" altLang="en-US" dirty="0"/>
              <a:t>要被</a:t>
            </a:r>
            <a:r>
              <a:rPr lang="en-US" altLang="zh-CN" dirty="0" err="1"/>
              <a:t>i</a:t>
            </a:r>
            <a:r>
              <a:rPr lang="zh-CN" altLang="en-US" dirty="0"/>
              <a:t>个箱子装，判断</a:t>
            </a:r>
            <a:r>
              <a:rPr lang="en-US" altLang="zh-CN" dirty="0"/>
              <a:t>a[k]</a:t>
            </a:r>
            <a:r>
              <a:rPr lang="zh-CN" altLang="en-US" dirty="0"/>
              <a:t>是否可以放入这</a:t>
            </a:r>
            <a:r>
              <a:rPr lang="en-US" altLang="zh-CN" dirty="0" err="1"/>
              <a:t>i</a:t>
            </a:r>
            <a:r>
              <a:rPr lang="zh-CN" altLang="en-US" dirty="0"/>
              <a:t>个箱子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a.</a:t>
            </a:r>
            <a:r>
              <a:rPr lang="zh-CN" altLang="en-US" dirty="0"/>
              <a:t>如果可以则得到箱子的容量范围（</a:t>
            </a:r>
            <a:r>
              <a:rPr lang="en-US" altLang="zh-CN" dirty="0"/>
              <a:t>x</a:t>
            </a:r>
            <a:r>
              <a:rPr lang="zh-CN" altLang="en-US" dirty="0"/>
              <a:t>或者</a:t>
            </a:r>
            <a:r>
              <a:rPr lang="en-US" altLang="zh-CN" dirty="0"/>
              <a:t>x+1</a:t>
            </a:r>
            <a:r>
              <a:rPr lang="zh-CN" altLang="en-US" dirty="0"/>
              <a:t>），然后再判断是否可以利用这两个容量的箱子去装其他所有的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，如果也可以则当前答案为最优，退出枚举。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b.</a:t>
            </a:r>
            <a:r>
              <a:rPr lang="zh-CN" altLang="en-US" dirty="0"/>
              <a:t>否则继续枚举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判断方法：容量较小的箱子的容量为</a:t>
            </a:r>
            <a:r>
              <a:rPr lang="en-US" altLang="zh-CN" dirty="0"/>
              <a:t>x</a:t>
            </a:r>
            <a:r>
              <a:rPr lang="zh-CN" altLang="en-US" dirty="0"/>
              <a:t>，对于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，如果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]%x&lt;=a[</a:t>
            </a:r>
            <a:r>
              <a:rPr lang="en-US" altLang="zh-CN" dirty="0" err="1"/>
              <a:t>i</a:t>
            </a:r>
            <a:r>
              <a:rPr lang="en-US" altLang="zh-CN" dirty="0"/>
              <a:t>]/x</a:t>
            </a:r>
            <a:r>
              <a:rPr lang="zh-CN" altLang="en-US" dirty="0"/>
              <a:t>，则可以放进去。（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]/x</a:t>
            </a:r>
            <a:r>
              <a:rPr lang="zh-CN" altLang="en-US" dirty="0"/>
              <a:t>是箱子个数，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]%x</a:t>
            </a:r>
            <a:r>
              <a:rPr lang="zh-CN" altLang="en-US" dirty="0"/>
              <a:t>是每个箱子分到</a:t>
            </a:r>
            <a:r>
              <a:rPr lang="en-US" altLang="zh-CN" dirty="0"/>
              <a:t>x</a:t>
            </a:r>
            <a:r>
              <a:rPr lang="zh-CN" altLang="en-US" dirty="0"/>
              <a:t>后剩下的个数）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暴力枚举</a:t>
            </a:r>
            <a:r>
              <a:rPr lang="en-US" altLang="zh-CN" dirty="0" err="1"/>
              <a:t>i</a:t>
            </a:r>
            <a:r>
              <a:rPr lang="zh-CN" altLang="en-US" dirty="0"/>
              <a:t>的范围是</a:t>
            </a:r>
            <a:r>
              <a:rPr lang="en-US" altLang="zh-CN" dirty="0"/>
              <a:t>[1,a[k]]</a:t>
            </a:r>
            <a:r>
              <a:rPr lang="zh-CN" altLang="en-US" dirty="0"/>
              <a:t>看似不可行。但我们发现当</a:t>
            </a:r>
            <a:r>
              <a:rPr lang="en-US" altLang="zh-CN" dirty="0" err="1"/>
              <a:t>i</a:t>
            </a:r>
            <a:r>
              <a:rPr lang="en-US" altLang="zh-CN" dirty="0"/>
              <a:t>&gt;=</a:t>
            </a:r>
            <a:r>
              <a:rPr lang="en-US" altLang="zh-CN" dirty="0" err="1"/>
              <a:t>sqrt</a:t>
            </a:r>
            <a:r>
              <a:rPr lang="en-US" altLang="zh-CN" dirty="0"/>
              <a:t>(a[k])</a:t>
            </a:r>
            <a:r>
              <a:rPr lang="zh-CN" altLang="en-US" dirty="0"/>
              <a:t>时，</a:t>
            </a:r>
            <a:r>
              <a:rPr lang="en-US" altLang="zh-CN" dirty="0"/>
              <a:t>x=a[k]/</a:t>
            </a:r>
            <a:r>
              <a:rPr lang="en-US" altLang="zh-CN" dirty="0" err="1"/>
              <a:t>i</a:t>
            </a:r>
            <a:r>
              <a:rPr lang="en-US" altLang="zh-CN" dirty="0"/>
              <a:t>&lt;=</a:t>
            </a:r>
            <a:r>
              <a:rPr lang="en-US" altLang="zh-CN" dirty="0" err="1"/>
              <a:t>sqrt</a:t>
            </a:r>
            <a:r>
              <a:rPr lang="en-US" altLang="zh-CN" dirty="0"/>
              <a:t>(a[k])</a:t>
            </a:r>
            <a:r>
              <a:rPr lang="zh-CN" altLang="en-US" dirty="0"/>
              <a:t>， 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]/x&gt;=a[k]/x&gt;=</a:t>
            </a:r>
            <a:r>
              <a:rPr lang="en-US" altLang="zh-CN" dirty="0" err="1"/>
              <a:t>sqrt</a:t>
            </a:r>
            <a:r>
              <a:rPr lang="en-US" altLang="zh-CN" dirty="0"/>
              <a:t>(a[k])&gt;=x&gt;=a[</a:t>
            </a:r>
            <a:r>
              <a:rPr lang="en-US" altLang="zh-CN" dirty="0" err="1"/>
              <a:t>i</a:t>
            </a:r>
            <a:r>
              <a:rPr lang="en-US" altLang="zh-CN" dirty="0"/>
              <a:t>]%x </a:t>
            </a:r>
            <a:r>
              <a:rPr lang="zh-CN" altLang="en-US" dirty="0"/>
              <a:t>。也就是说对于所有 </a:t>
            </a:r>
            <a:r>
              <a:rPr lang="en-US" altLang="zh-CN" dirty="0" err="1"/>
              <a:t>i</a:t>
            </a:r>
            <a:r>
              <a:rPr lang="en-US" altLang="zh-CN" dirty="0"/>
              <a:t> , a[</a:t>
            </a:r>
            <a:r>
              <a:rPr lang="en-US" altLang="zh-CN" dirty="0" err="1"/>
              <a:t>i</a:t>
            </a:r>
            <a:r>
              <a:rPr lang="en-US" altLang="zh-CN" dirty="0"/>
              <a:t>]%x&lt;=a[</a:t>
            </a:r>
            <a:r>
              <a:rPr lang="en-US" altLang="zh-CN" dirty="0" err="1"/>
              <a:t>i</a:t>
            </a:r>
            <a:r>
              <a:rPr lang="en-US" altLang="zh-CN" dirty="0"/>
              <a:t>]/x </a:t>
            </a:r>
            <a:r>
              <a:rPr lang="zh-CN" altLang="en-US" dirty="0"/>
              <a:t>恒成立，即</a:t>
            </a:r>
            <a:r>
              <a:rPr lang="en-US" altLang="zh-CN" dirty="0"/>
              <a:t>(x,x+1)</a:t>
            </a:r>
            <a:r>
              <a:rPr lang="zh-CN" altLang="en-US" dirty="0"/>
              <a:t>容量是可行的。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所以我们还是只要暴力枚举一下，因为枚举到最多</a:t>
            </a:r>
            <a:r>
              <a:rPr lang="en-US" altLang="zh-CN" dirty="0" err="1"/>
              <a:t>sqrt</a:t>
            </a:r>
            <a:r>
              <a:rPr lang="en-US" altLang="zh-CN" dirty="0"/>
              <a:t>(a[k])</a:t>
            </a:r>
            <a:r>
              <a:rPr lang="zh-CN" altLang="en-US" dirty="0"/>
              <a:t>时就能找到解。</a:t>
            </a:r>
          </a:p>
        </p:txBody>
      </p:sp>
    </p:spTree>
    <p:extLst>
      <p:ext uri="{BB962C8B-B14F-4D97-AF65-F5344CB8AC3E}">
        <p14:creationId xmlns:p14="http://schemas.microsoft.com/office/powerpoint/2010/main" val="3626552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E. Cows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把一</a:t>
            </a:r>
            <a:r>
              <a:rPr lang="zh-CN" altLang="en-US" dirty="0" smtClean="0"/>
              <a:t>个数列变成有序的数列</a:t>
            </a:r>
            <a:endParaRPr lang="en-US" altLang="zh-CN" dirty="0" smtClean="0"/>
          </a:p>
          <a:p>
            <a:r>
              <a:rPr lang="zh-CN" altLang="en-US" dirty="0" smtClean="0"/>
              <a:t>可以交换任意两个数，交换的代价是权值和</a:t>
            </a:r>
            <a:endParaRPr lang="en-US" altLang="zh-CN" dirty="0" smtClean="0"/>
          </a:p>
          <a:p>
            <a:r>
              <a:rPr lang="zh-CN" altLang="en-US" dirty="0" smtClean="0"/>
              <a:t>求排好序的代价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8311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E. Cows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/>
              <a:t>1.</a:t>
            </a:r>
            <a:r>
              <a:rPr lang="zh-CN" altLang="en-US" dirty="0"/>
              <a:t>找出初始状态和目标状态。明显，目标状态就是排序后的状态。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2.</a:t>
            </a:r>
            <a:r>
              <a:rPr lang="zh-CN" altLang="en-US" dirty="0"/>
              <a:t>画出置换群，在里面找循环。例如，数字是</a:t>
            </a:r>
            <a:r>
              <a:rPr lang="en-US" altLang="zh-CN" dirty="0"/>
              <a:t>8 4 5 3 2 7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明显，目标状态是</a:t>
            </a:r>
            <a:r>
              <a:rPr lang="en-US" altLang="zh-CN" dirty="0"/>
              <a:t>2 3 4 5 7 8</a:t>
            </a:r>
            <a:r>
              <a:rPr lang="zh-CN" altLang="en-US" dirty="0"/>
              <a:t>，能写为两个循环：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(8 2 7)(4 3 5)</a:t>
            </a:r>
            <a:r>
              <a:rPr lang="zh-CN" altLang="en-US" dirty="0"/>
              <a:t>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3.</a:t>
            </a:r>
            <a:r>
              <a:rPr lang="zh-CN" altLang="en-US" dirty="0"/>
              <a:t>观察其中一个循环，明显地，要使交换代价最小，应该用循环里面最小的数字</a:t>
            </a:r>
            <a:r>
              <a:rPr lang="en-US" altLang="zh-CN" dirty="0"/>
              <a:t>2</a:t>
            </a:r>
            <a:r>
              <a:rPr lang="zh-CN" altLang="en-US" dirty="0"/>
              <a:t>，去与另外的两个数字，</a:t>
            </a:r>
            <a:r>
              <a:rPr lang="en-US" altLang="zh-CN" dirty="0"/>
              <a:t>7</a:t>
            </a:r>
            <a:r>
              <a:rPr lang="zh-CN" altLang="en-US" dirty="0"/>
              <a:t>与</a:t>
            </a:r>
            <a:r>
              <a:rPr lang="en-US" altLang="zh-CN" dirty="0"/>
              <a:t>8</a:t>
            </a:r>
            <a:r>
              <a:rPr lang="zh-CN" altLang="en-US" dirty="0"/>
              <a:t>交换。这样交换的代价是：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sum – min + (</a:t>
            </a:r>
            <a:r>
              <a:rPr lang="en-US" altLang="zh-CN" dirty="0" err="1"/>
              <a:t>len</a:t>
            </a:r>
            <a:r>
              <a:rPr lang="en-US" altLang="zh-CN" dirty="0"/>
              <a:t> – 1) * min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化简后为：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en-US" altLang="zh-CN" dirty="0"/>
              <a:t>sum + (</a:t>
            </a:r>
            <a:r>
              <a:rPr lang="en-US" altLang="zh-CN" dirty="0" err="1"/>
              <a:t>len</a:t>
            </a:r>
            <a:r>
              <a:rPr lang="en-US" altLang="zh-CN" dirty="0"/>
              <a:t> – 2) * min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其中，</a:t>
            </a:r>
            <a:r>
              <a:rPr lang="en-US" altLang="zh-CN" dirty="0"/>
              <a:t>sum</a:t>
            </a:r>
            <a:r>
              <a:rPr lang="zh-CN" altLang="en-US" dirty="0"/>
              <a:t>为这个循环所有数字的和，</a:t>
            </a:r>
            <a:r>
              <a:rPr lang="en-US" altLang="zh-CN" dirty="0" err="1"/>
              <a:t>len</a:t>
            </a:r>
            <a:r>
              <a:rPr lang="zh-CN" altLang="en-US" dirty="0"/>
              <a:t>为长度，</a:t>
            </a:r>
            <a:r>
              <a:rPr lang="en-US" altLang="zh-CN" dirty="0"/>
              <a:t>min</a:t>
            </a:r>
            <a:r>
              <a:rPr lang="zh-CN" altLang="en-US" dirty="0"/>
              <a:t>为这个环里面最小的数字。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023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602</Words>
  <Application>Microsoft Office PowerPoint</Application>
  <PresentationFormat>宽屏</PresentationFormat>
  <Paragraphs>57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5" baseType="lpstr">
      <vt:lpstr>等线</vt:lpstr>
      <vt:lpstr>等线 Light</vt:lpstr>
      <vt:lpstr>Arial</vt:lpstr>
      <vt:lpstr>Office 主题​​</vt:lpstr>
      <vt:lpstr>Contest 12 by Artorias</vt:lpstr>
      <vt:lpstr>预期难度</vt:lpstr>
      <vt:lpstr>实际难度</vt:lpstr>
      <vt:lpstr>F. Happy</vt:lpstr>
      <vt:lpstr>F. Happy</vt:lpstr>
      <vt:lpstr>H. Balls</vt:lpstr>
      <vt:lpstr>H. Balls</vt:lpstr>
      <vt:lpstr>E. Cows</vt:lpstr>
      <vt:lpstr>E. Cows</vt:lpstr>
      <vt:lpstr>E. Cows</vt:lpstr>
      <vt:lpstr>C. Eating Candy</vt:lpstr>
      <vt:lpstr>C. Eating Candy</vt:lpstr>
      <vt:lpstr>D. Ruler</vt:lpstr>
      <vt:lpstr>D. Ruler</vt:lpstr>
      <vt:lpstr>A. Construction</vt:lpstr>
      <vt:lpstr>A. Construction</vt:lpstr>
      <vt:lpstr>A. Construction</vt:lpstr>
      <vt:lpstr>G. Fans</vt:lpstr>
      <vt:lpstr>G. Fans</vt:lpstr>
      <vt:lpstr>B. Poly</vt:lpstr>
      <vt:lpstr>B. Poly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12 by Artorias</dc:title>
  <dc:creator>王禹程</dc:creator>
  <cp:lastModifiedBy>王禹程</cp:lastModifiedBy>
  <cp:revision>30</cp:revision>
  <dcterms:created xsi:type="dcterms:W3CDTF">2017-08-05T01:24:30Z</dcterms:created>
  <dcterms:modified xsi:type="dcterms:W3CDTF">2017-08-05T03:14:10Z</dcterms:modified>
</cp:coreProperties>
</file>